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9" r:id="rId2"/>
    <p:sldId id="262" r:id="rId3"/>
    <p:sldId id="321" r:id="rId4"/>
    <p:sldId id="322" r:id="rId5"/>
    <p:sldId id="323" r:id="rId6"/>
    <p:sldId id="324" r:id="rId7"/>
    <p:sldId id="325" r:id="rId8"/>
    <p:sldId id="360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9" r:id="rId22"/>
    <p:sldId id="338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2" r:id="rId35"/>
    <p:sldId id="353" r:id="rId36"/>
    <p:sldId id="351" r:id="rId37"/>
    <p:sldId id="361" r:id="rId38"/>
    <p:sldId id="355" r:id="rId39"/>
    <p:sldId id="356" r:id="rId40"/>
    <p:sldId id="354" r:id="rId41"/>
    <p:sldId id="357" r:id="rId42"/>
    <p:sldId id="358" r:id="rId43"/>
    <p:sldId id="362" r:id="rId44"/>
    <p:sldId id="318" r:id="rId45"/>
    <p:sldId id="359" r:id="rId46"/>
    <p:sldId id="364" r:id="rId47"/>
    <p:sldId id="365" r:id="rId48"/>
    <p:sldId id="363" r:id="rId49"/>
    <p:sldId id="366" r:id="rId50"/>
    <p:sldId id="368" r:id="rId51"/>
    <p:sldId id="367" r:id="rId52"/>
    <p:sldId id="369" r:id="rId53"/>
    <p:sldId id="370" r:id="rId54"/>
    <p:sldId id="373" r:id="rId55"/>
    <p:sldId id="371" r:id="rId56"/>
    <p:sldId id="374" r:id="rId57"/>
    <p:sldId id="372" r:id="rId58"/>
    <p:sldId id="376" r:id="rId59"/>
    <p:sldId id="375" r:id="rId60"/>
    <p:sldId id="320" r:id="rId61"/>
    <p:sldId id="319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346" y="5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297C-06E1-4B62-AA21-F05F5B88E178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01A80-0C67-4DC9-A141-0EE821935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F73B-61E8-5640-9D3F-66F8AE719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46668-829A-BE4D-6DB8-6B73AAB06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E5EB-A324-E9B3-96F7-FDAAEE42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CD3E-1ACA-4ABC-A7C3-AE6EDCC1D047}" type="datetime1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B5FA5-F411-886B-A670-FECCD2F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AC71-907D-4762-573A-8A57CEC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0C47-DE78-9FDB-FAD0-39825ED4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3FCC-79E7-68BB-D276-3AD02785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96C3-739E-8B43-6206-FE776DC6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C84B-BDA6-4394-A5DC-761CC97902A2}" type="datetime1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070C-1573-6254-43BC-8D784404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F1F1-FBEC-2FC2-C45A-0257765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DB498-9315-2487-74F6-73D57AFE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7AED-BEAD-B4C3-0A3D-2AD57402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2D09-7E1D-641C-A41E-9AF5CA3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064-21DA-485D-93FF-A8D005D0BACF}" type="datetime1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6A0B-B993-BBE2-EE80-6E3A354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5961-1E8B-A7CB-42A2-2EE3DA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0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C064-1F01-E9EA-FA7F-075601D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CB13-5F26-340E-B884-DABEE488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E6170-88CB-FEBB-7702-0F77D485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488B-2EE6-4D29-A22A-AB91A65553BA}" type="datetime1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EF54-A871-E33A-1487-8FC8C47B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DE5F-F7CE-6497-3381-8C603BE7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2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BA20-679F-4A63-1B53-7481E14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FA05-548E-AC51-4DD8-CF0C71F7B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BDF3-DE27-1952-04FE-0BA4603C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F69C-EC83-4748-9F42-207B0B7F7AEF}" type="datetime1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4FF42-4371-D96C-5993-5F01FDD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7ADC-B083-BC61-B086-00E8521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7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4B5E-60B4-9520-DA94-AC55EFF8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0680-E670-7010-DC1B-2A04C713E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FD77D-20C5-E7DD-89EB-A6381486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103-5960-FFBD-2957-EE352A90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948A-4763-4EE0-97C0-D473B84BFE2B}" type="datetime1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90D6F-CF56-5878-8079-1201332B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FEFD-27CA-C545-5476-CC67A51A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8044-EC1C-09EC-5E15-AA64F7C0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0B3D7-0516-643F-3973-27C70D65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116AF-7FA3-30AE-2D6E-931AF278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0A20C-9630-69DF-9B98-06D309561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D1086-ED47-422C-D57F-254E2F05D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DE8F2-34E3-88D2-F716-7C1445B1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7C2-6438-4C8D-9885-EF594F129AF2}" type="datetime1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E7518-429E-86FA-99BF-D076EBE0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1984-35C7-87C1-1997-8AB4EF5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0D2-9E48-529A-C732-C386CEA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7E7FE-E6AF-B788-DDF8-54FB9A03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8C2-0FFC-4AD4-B896-4895AE4FE342}" type="datetime1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E932D-1CB5-AF18-030A-0DDA8FE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70044-C209-8B68-1304-9C0E2155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0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D20F9-D1BE-73D3-FBC7-A35E3CF0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0A94-C2B5-4F29-B85C-45CA87678128}" type="datetime1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C320-30AA-281B-5A1F-45636E9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696C-D432-67FF-378F-5173FF59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CE0E-4F38-8FC0-AD26-B17EEDE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9884-E932-B5F8-8938-544A8641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2DE41-1F51-24DF-D700-CFACF1847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B3946-42D4-E7D4-3EE7-1D93D9E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264-F49F-49C9-A7F4-9095CA867FFE}" type="datetime1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D8740-F32B-E145-9F57-5B9FF3B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93753-F781-1F34-1E7D-C6CDBDBD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48E-02F7-1CC7-9500-C61C2058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2CAA6-AA52-BC5F-8FBA-613C7833F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4E64C-7108-973D-EFC5-3585CD54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C8B9B-B845-95C5-CEC3-B72A590F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F23-268D-49B9-906A-158FBE8CE46C}" type="datetime1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A3B08-DFE1-22F6-F7D9-C9142B48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3F9B-0620-6B5F-54E4-9B699FF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1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D66B7-5A9E-DD1C-275B-10F08F70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120-EAC3-E27C-21BE-018E0349F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8F84-6737-518B-905C-98A833886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41DB-35F8-42F3-A018-9E7E52FFF065}" type="datetime1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339D-B6B4-DD4B-D8E5-B3FE7FDDD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806-ACB5-984C-60E9-85AB4FBBE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2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3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13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" Type="http://schemas.openxmlformats.org/officeDocument/2006/relationships/image" Target="../media/image12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5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image" Target="../media/image51.png"/><Relationship Id="rId3" Type="http://schemas.openxmlformats.org/officeDocument/2006/relationships/image" Target="../media/image58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" Type="http://schemas.openxmlformats.org/officeDocument/2006/relationships/image" Target="../media/image57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13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19" Type="http://schemas.openxmlformats.org/officeDocument/2006/relationships/image" Target="../media/image52.svg"/><Relationship Id="rId4" Type="http://schemas.openxmlformats.org/officeDocument/2006/relationships/image" Target="../media/image12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60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7" Type="http://schemas.openxmlformats.org/officeDocument/2006/relationships/image" Target="../media/image68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13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6.png"/><Relationship Id="rId7" Type="http://schemas.openxmlformats.org/officeDocument/2006/relationships/image" Target="../media/image9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7.svg"/><Relationship Id="rId9" Type="http://schemas.openxmlformats.org/officeDocument/2006/relationships/image" Target="../media/image9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5.png"/><Relationship Id="rId3" Type="http://schemas.openxmlformats.org/officeDocument/2006/relationships/image" Target="../media/image11.svg"/><Relationship Id="rId7" Type="http://schemas.openxmlformats.org/officeDocument/2006/relationships/image" Target="../media/image101.svg"/><Relationship Id="rId12" Type="http://schemas.openxmlformats.org/officeDocument/2006/relationships/image" Target="../media/image10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96.svg"/><Relationship Id="rId5" Type="http://schemas.openxmlformats.org/officeDocument/2006/relationships/image" Target="../media/image99.svg"/><Relationship Id="rId10" Type="http://schemas.openxmlformats.org/officeDocument/2006/relationships/image" Target="../media/image95.png"/><Relationship Id="rId4" Type="http://schemas.openxmlformats.org/officeDocument/2006/relationships/image" Target="../media/image98.png"/><Relationship Id="rId9" Type="http://schemas.openxmlformats.org/officeDocument/2006/relationships/image" Target="../media/image10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svg"/><Relationship Id="rId3" Type="http://schemas.openxmlformats.org/officeDocument/2006/relationships/image" Target="../media/image112.svg"/><Relationship Id="rId7" Type="http://schemas.openxmlformats.org/officeDocument/2006/relationships/image" Target="../media/image116.svg"/><Relationship Id="rId12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svg"/><Relationship Id="rId5" Type="http://schemas.openxmlformats.org/officeDocument/2006/relationships/image" Target="../media/image114.sv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svg"/><Relationship Id="rId14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0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9.svg"/><Relationship Id="rId2" Type="http://schemas.openxmlformats.org/officeDocument/2006/relationships/image" Target="../media/image16.png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8.png"/><Relationship Id="rId5" Type="http://schemas.openxmlformats.org/officeDocument/2006/relationships/image" Target="../media/image19.svg"/><Relationship Id="rId1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469CE75-66B0-B6EB-D114-FACEB1C8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190" cy="6921305"/>
          </a:xfrm>
          <a:prstGeom prst="rect">
            <a:avLst/>
          </a:prstGeom>
        </p:spPr>
      </p:pic>
      <p:sp>
        <p:nvSpPr>
          <p:cNvPr id="12" name="Google Shape;867;p33">
            <a:extLst>
              <a:ext uri="{FF2B5EF4-FFF2-40B4-BE49-F238E27FC236}">
                <a16:creationId xmlns:a16="http://schemas.microsoft.com/office/drawing/2014/main" id="{6E92B451-3BE9-52C8-3131-C725F9855BF7}"/>
              </a:ext>
            </a:extLst>
          </p:cNvPr>
          <p:cNvSpPr txBox="1">
            <a:spLocks/>
          </p:cNvSpPr>
          <p:nvPr/>
        </p:nvSpPr>
        <p:spPr>
          <a:xfrm>
            <a:off x="2203938" y="5255600"/>
            <a:ext cx="7784123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Lesson 3:</a:t>
            </a:r>
            <a:r>
              <a:rPr lang="en-US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Catch the Bus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9DE749-EFBA-BF58-5579-E2FC3203B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242" y="1213330"/>
            <a:ext cx="789504" cy="198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6D882F-733D-4311-1276-E6B828A0F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94181" y="4702508"/>
            <a:ext cx="1147462" cy="6627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530E79-6C7D-D4C9-0F4C-6F08976BB8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313" y="3102533"/>
            <a:ext cx="4827875" cy="22626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14D6BE-C753-D5B7-D5BE-BED7C5E93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67717" y="3932237"/>
            <a:ext cx="2211803" cy="154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D47FE-C6E2-0C0C-474F-A862FAF7F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CABAEF-AB41-F536-EF35-E67F6B6AFE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D87810-A25B-955D-EA52-5EDF6A8C7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1993B80-4267-1B37-15C8-CFC03D0EF25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Directions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45C44C-900D-C54B-9C32-94B1A589F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12" y="2434188"/>
            <a:ext cx="3719976" cy="3735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C00F4-1197-9408-BF26-4D11513877E3}"/>
              </a:ext>
            </a:extLst>
          </p:cNvPr>
          <p:cNvSpPr txBox="1"/>
          <p:nvPr/>
        </p:nvSpPr>
        <p:spPr>
          <a:xfrm>
            <a:off x="2922129" y="3958999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West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8914B3-2B56-1818-60BA-CEF7461CB948}"/>
              </a:ext>
            </a:extLst>
          </p:cNvPr>
          <p:cNvSpPr txBox="1"/>
          <p:nvPr/>
        </p:nvSpPr>
        <p:spPr>
          <a:xfrm>
            <a:off x="8097466" y="3958998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East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FF3A69-7B3D-B015-005D-4ABB6B4A7AEB}"/>
              </a:ext>
            </a:extLst>
          </p:cNvPr>
          <p:cNvSpPr txBox="1"/>
          <p:nvPr/>
        </p:nvSpPr>
        <p:spPr>
          <a:xfrm>
            <a:off x="5494138" y="1738854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North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EA276F-CF98-5A34-9BF0-9A69D41D0E13}"/>
              </a:ext>
            </a:extLst>
          </p:cNvPr>
          <p:cNvSpPr txBox="1"/>
          <p:nvPr/>
        </p:nvSpPr>
        <p:spPr>
          <a:xfrm>
            <a:off x="5550505" y="6170061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South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1C8767-4940-81F3-51FE-FA5774DE9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56" y="3973739"/>
            <a:ext cx="313688" cy="59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CEC27-60AD-85EF-7D85-842E77BC9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BA6FC9-7D0B-36CD-D131-AD50566034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A9DD60-D985-0430-5F60-790F1F7E6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350BF0D-A27E-8980-2163-372CA54E5CC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Direction Clock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7E971-9864-69FA-8B20-8F27D37B7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30" y="1970406"/>
            <a:ext cx="2143666" cy="3027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38DAC0-8BCD-5DD8-0586-0F62330AB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980" y="2142153"/>
            <a:ext cx="2073310" cy="28464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23BA19-83B8-9BF5-1BDE-80FB0BF9C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040" y="2074524"/>
            <a:ext cx="2081124" cy="29229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6CF334-731E-8562-18DC-F2B8AB151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21" y="2119133"/>
            <a:ext cx="2102542" cy="289244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75584F1-6F04-7FE3-4595-C450A0F2B4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6482" y="5510322"/>
            <a:ext cx="920178" cy="64291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3CE2244-F1E8-D278-1628-276398B369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71563" y="5464355"/>
            <a:ext cx="920178" cy="642919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D97E3E6-BE52-B013-34E5-F92B961DB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849546" y="5510321"/>
            <a:ext cx="920178" cy="64291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CD80D7E3-F4A1-2618-1873-176833FE6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520772" y="5464356"/>
            <a:ext cx="920178" cy="64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99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5C57-9CD6-D2DF-E25D-77A4DF62F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70AD2C-4B01-FCA4-9FFD-27262C8A19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DA7AC-3489-5728-2AD7-0080DCDE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D074A0A-41F4-8936-C31C-DF0E9F619CB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Direction Clock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D4AEB-3A3B-B680-CEF5-8DC61CB1E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805" y="1805115"/>
            <a:ext cx="3882390" cy="48195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46F9E3-E1D6-5182-402D-3D7CBD2F8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2945">
            <a:off x="7615254" y="3590249"/>
            <a:ext cx="1530579" cy="9624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A4FA34-9455-8EEF-3C28-42ABDE7BAFA3}"/>
              </a:ext>
            </a:extLst>
          </p:cNvPr>
          <p:cNvSpPr txBox="1"/>
          <p:nvPr/>
        </p:nvSpPr>
        <p:spPr>
          <a:xfrm>
            <a:off x="8037195" y="2531432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0°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EE472-EFE7-97E7-09B1-28B513EC86BA}"/>
              </a:ext>
            </a:extLst>
          </p:cNvPr>
          <p:cNvSpPr txBox="1"/>
          <p:nvPr/>
        </p:nvSpPr>
        <p:spPr>
          <a:xfrm>
            <a:off x="8037195" y="4875864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180°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78654-EC27-F20F-CAA0-64D4A1770AC1}"/>
              </a:ext>
            </a:extLst>
          </p:cNvPr>
          <p:cNvSpPr txBox="1"/>
          <p:nvPr/>
        </p:nvSpPr>
        <p:spPr>
          <a:xfrm>
            <a:off x="3371695" y="4873086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-179°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39B174-9289-32A6-CD8B-0185FF2A7E55}"/>
              </a:ext>
            </a:extLst>
          </p:cNvPr>
          <p:cNvSpPr txBox="1"/>
          <p:nvPr/>
        </p:nvSpPr>
        <p:spPr>
          <a:xfrm>
            <a:off x="3600295" y="2547897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-1°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6FF2267-597A-2CB6-C7E5-5513144C5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5572" flipV="1">
            <a:off x="3085949" y="3626098"/>
            <a:ext cx="1530579" cy="91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A52C4-A5A6-B3EA-59D1-65EDEF0AB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705559-C1E7-E6EE-567A-EB22146296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05E43A-F722-C80A-8335-37908A3D9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FD74541-7012-779A-BBE3-AFC27FB0E24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Rotation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2E57B5-FB04-0259-5C3C-F050218D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979" y="1890100"/>
            <a:ext cx="2286014" cy="2837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5C5D4-423F-371A-D2B6-C0C68053B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65" y="1960266"/>
            <a:ext cx="2251401" cy="2767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442AFA-F72C-BFF0-2A9A-F5BD63360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38" y="2007955"/>
            <a:ext cx="2190801" cy="26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CC76C2-62A0-144D-F668-AC9CE0393233}"/>
              </a:ext>
            </a:extLst>
          </p:cNvPr>
          <p:cNvSpPr txBox="1"/>
          <p:nvPr/>
        </p:nvSpPr>
        <p:spPr>
          <a:xfrm>
            <a:off x="2101575" y="4854366"/>
            <a:ext cx="2286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All Around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ABF7A-7835-C38B-7DFB-25390972D39C}"/>
              </a:ext>
            </a:extLst>
          </p:cNvPr>
          <p:cNvSpPr txBox="1"/>
          <p:nvPr/>
        </p:nvSpPr>
        <p:spPr>
          <a:xfrm>
            <a:off x="5439135" y="4854366"/>
            <a:ext cx="2286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Left/Right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A0606E-6859-AE7B-6E02-E603B8FFD243}"/>
              </a:ext>
            </a:extLst>
          </p:cNvPr>
          <p:cNvSpPr txBox="1"/>
          <p:nvPr/>
        </p:nvSpPr>
        <p:spPr>
          <a:xfrm>
            <a:off x="8494755" y="4854366"/>
            <a:ext cx="274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Do not Rotate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0538E2C7-95B1-447F-A0A5-5ADD9AF7B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7979" y="5572371"/>
            <a:ext cx="660758" cy="46166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1C70BDA-E782-2672-675D-8EE0B8C6C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333261" y="5513029"/>
            <a:ext cx="660758" cy="46166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2537303-5D65-4806-8BDF-401ACA338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978543" y="5612576"/>
            <a:ext cx="660758" cy="46166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1470CAFA-9467-EF9C-BE0C-BF7E19740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623826" y="5572372"/>
            <a:ext cx="660753" cy="461661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293F3D5-2B9D-7DE4-44B2-F0BB33866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7280" y="5572371"/>
            <a:ext cx="660758" cy="46166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E7509F23-42E0-0903-7EDC-EDA08AE6E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418700" y="5562123"/>
            <a:ext cx="645165" cy="46166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7F13862-9D8F-FFB9-833C-0C8913050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49506" y="5572371"/>
            <a:ext cx="660758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09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01175-A09B-7787-085B-AABE8EE30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E454397-88AB-57D5-E96D-119D3EE137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84F017-87BB-66DD-8CB0-F779B7BE3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ED7E6DA-B14B-FD1A-6866-2B89CFFD6C7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Set Rotation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05F3D2-39B5-56D4-0DA0-55363E9AA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212" y="2281080"/>
            <a:ext cx="5890886" cy="404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3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630DA-F9FB-0A61-F503-29BAE87AC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8DD930-8556-DC6C-44E0-50C9A97D1A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AE98E-D42D-EBE1-E10F-76B02F8D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45DCB07-8623-58CB-CBA8-EB9B3617797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Set Direction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6A4A94-888F-B56B-29EB-043C755D9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032" y="3256119"/>
            <a:ext cx="4813935" cy="149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56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79EE2-8D9E-AEFC-5104-563369DA0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A1311D-0531-13AA-65B0-34B6E0A484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E09CFE-97CC-F887-FE5F-C1FCC972B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932F95B-1C9C-3C2B-37C1-5340ECBED2B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Face the Bus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E20E85-CAC7-094D-560F-5A7E26587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708" y="3514311"/>
            <a:ext cx="2236732" cy="12123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611D77-5E06-E8FA-4015-DF3B66E3A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66" y="2350953"/>
            <a:ext cx="3691214" cy="332286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F735DCD-B8B2-BA39-688A-A5BCC8F2F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873882" y="3913632"/>
            <a:ext cx="1129397" cy="8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12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7DDD0-5092-7270-1E38-81D33C902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7E5A26-1055-0B44-1A67-A521ACAA94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8C5CC-4E0E-72D9-466E-5F51F531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9B60B8E-CFD0-47EE-EC66-D34AA2F4B91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Glide to the Bus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2E6E83-ECC6-2102-93F2-7E7FF4602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05" y="2572387"/>
            <a:ext cx="3658854" cy="198310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675D0CC-8304-94B5-4CD3-0ADEF1EFD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235862" y="2821825"/>
            <a:ext cx="2109799" cy="150972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D1425E-6F9C-F17F-CB2A-FC659432E732}"/>
              </a:ext>
            </a:extLst>
          </p:cNvPr>
          <p:cNvCxnSpPr/>
          <p:nvPr/>
        </p:nvCxnSpPr>
        <p:spPr>
          <a:xfrm flipH="1">
            <a:off x="5473874" y="3576686"/>
            <a:ext cx="2129425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674C1FDC-F9CF-4C72-B5B8-A75E75B9EE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4810" y="5173797"/>
            <a:ext cx="4305659" cy="106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9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D45B6-DC22-1DA0-2B45-E62E383E3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D4205E-84D0-8F82-0028-075700FD33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1B5B42-4561-5634-8527-C3EC86491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32E67C6-6EC7-95FE-B7F4-D6273FB772E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How bear Walks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39A2649-6F15-46DF-253B-C44300F48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3123" y="2301242"/>
            <a:ext cx="1614104" cy="112775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0865DD6-9E1C-9475-E8A1-4AC2D395F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041" y="2308290"/>
            <a:ext cx="1656395" cy="112071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26BB1A2-4CD1-F227-BDDB-64F63BE951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1250" y="2315339"/>
            <a:ext cx="1705734" cy="11136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D4E7176-8CBC-C858-48C9-B28DE15A2D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25798" y="2343029"/>
            <a:ext cx="1592958" cy="112775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B443DED-BE33-1A7C-41F6-8CED278380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53123" y="4610353"/>
            <a:ext cx="1592958" cy="11277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A5123BA-E1E8-5FE0-2EFA-C5689ABB92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61467" y="4610353"/>
            <a:ext cx="1614104" cy="110661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7B11603-6D7D-5512-73D1-5A5EA8A6AA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20167" y="4638547"/>
            <a:ext cx="1677540" cy="109956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B898926-84D5-CEAD-54AA-B3F0D22D7B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25797" y="4638547"/>
            <a:ext cx="1592959" cy="112071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6DFCAB0-80C1-5515-B1E9-D6042939B12A}"/>
              </a:ext>
            </a:extLst>
          </p:cNvPr>
          <p:cNvSpPr txBox="1"/>
          <p:nvPr/>
        </p:nvSpPr>
        <p:spPr>
          <a:xfrm>
            <a:off x="1562377" y="3510774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bear-walk-a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81F8B1-2352-A185-EA09-B0D751447701}"/>
              </a:ext>
            </a:extLst>
          </p:cNvPr>
          <p:cNvSpPr txBox="1"/>
          <p:nvPr/>
        </p:nvSpPr>
        <p:spPr>
          <a:xfrm>
            <a:off x="3896440" y="3510774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bear-walk-b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35EF11-1D9C-CD45-6B6A-B2865365997E}"/>
              </a:ext>
            </a:extLst>
          </p:cNvPr>
          <p:cNvSpPr txBox="1"/>
          <p:nvPr/>
        </p:nvSpPr>
        <p:spPr>
          <a:xfrm>
            <a:off x="6320167" y="3510774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bear-walk-c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B920FD-BC6E-C84E-1658-62779F6F3F19}"/>
              </a:ext>
            </a:extLst>
          </p:cNvPr>
          <p:cNvSpPr txBox="1"/>
          <p:nvPr/>
        </p:nvSpPr>
        <p:spPr>
          <a:xfrm>
            <a:off x="8743894" y="3511793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bear-walk-d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9F5C2D-8D88-2DE7-7B4A-DEF342C592EC}"/>
              </a:ext>
            </a:extLst>
          </p:cNvPr>
          <p:cNvSpPr txBox="1"/>
          <p:nvPr/>
        </p:nvSpPr>
        <p:spPr>
          <a:xfrm>
            <a:off x="1562377" y="5893215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bear-walk-e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C30740-9E40-A4F1-715E-F20197981715}"/>
              </a:ext>
            </a:extLst>
          </p:cNvPr>
          <p:cNvSpPr txBox="1"/>
          <p:nvPr/>
        </p:nvSpPr>
        <p:spPr>
          <a:xfrm>
            <a:off x="3896440" y="5893215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bear-walk-f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6B3145-F278-2D10-7FF2-36745584D6DE}"/>
              </a:ext>
            </a:extLst>
          </p:cNvPr>
          <p:cNvSpPr txBox="1"/>
          <p:nvPr/>
        </p:nvSpPr>
        <p:spPr>
          <a:xfrm>
            <a:off x="6320167" y="5893215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bear-walk-g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8360A0-8202-E1C6-8F53-C6FD2BD18AD4}"/>
              </a:ext>
            </a:extLst>
          </p:cNvPr>
          <p:cNvSpPr txBox="1"/>
          <p:nvPr/>
        </p:nvSpPr>
        <p:spPr>
          <a:xfrm>
            <a:off x="8743894" y="5894234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bear-walk-h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58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2D00F-3F33-21D7-E2FF-40658C58F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CD3B5C-7F27-B0CE-C7A4-2D29048648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E9DB56-4283-3C14-0F19-D6EF3398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D3C79ED-6EED-143C-8427-04A0615666B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Switch Costumes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67B0320-43E2-D58F-AD8F-0D7931C4B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8698" y="2398075"/>
            <a:ext cx="2828925" cy="39243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4B22DC4-817A-C2AC-CB67-2C07A0F2B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66849" y="1868010"/>
            <a:ext cx="1802551" cy="483108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B92F0F5-288D-820D-2903-B82D2FDA1075}"/>
              </a:ext>
            </a:extLst>
          </p:cNvPr>
          <p:cNvSpPr/>
          <p:nvPr/>
        </p:nvSpPr>
        <p:spPr>
          <a:xfrm>
            <a:off x="5622397" y="3720145"/>
            <a:ext cx="1775460" cy="64008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33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668868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74A9C-41F3-6EA0-53A4-21F5212DF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029C35-77C0-88F7-2B12-6DAE17D47A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9549E7-2017-4A35-357C-29032496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B0918C5-39F5-AD69-923F-9E2F8AA6042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Next Costume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B3FF9C2-6A5F-E5D0-58C9-20A8B8972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584" y="3321053"/>
            <a:ext cx="2312317" cy="134149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878071B-FAC6-95B5-856A-B9792D1E1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9662" y="2699130"/>
            <a:ext cx="1044627" cy="7298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4C32BEC-5F9A-2C10-1666-60004D3C9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0872" y="2703691"/>
            <a:ext cx="1071997" cy="72530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609A748-819A-747A-417D-7FF8C8145D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665" y="2708253"/>
            <a:ext cx="1103929" cy="72074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C93133C-2E7C-76EE-4C3D-25813B46CA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60390" y="2684713"/>
            <a:ext cx="1030942" cy="72987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64C1DAD-E30E-B110-7E1B-A1B9DBACFE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9662" y="4681126"/>
            <a:ext cx="1030942" cy="72987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0449E28-8BFC-7B65-8BBD-2480BFD249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74556" y="4687968"/>
            <a:ext cx="1044627" cy="71618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F211665-949A-D59B-0847-1ABE9319E64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15968" y="4681126"/>
            <a:ext cx="1085682" cy="71162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CCB5A80-A255-305F-5789-6E7ED6C5F6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98435" y="4667440"/>
            <a:ext cx="1030942" cy="72530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12995D-6E0D-ED23-0E9C-77DAF0BA0054}"/>
              </a:ext>
            </a:extLst>
          </p:cNvPr>
          <p:cNvCxnSpPr>
            <a:cxnSpLocks/>
          </p:cNvCxnSpPr>
          <p:nvPr/>
        </p:nvCxnSpPr>
        <p:spPr>
          <a:xfrm>
            <a:off x="5532120" y="3157586"/>
            <a:ext cx="563880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36071C-06C2-F767-24DD-D136BA8FE438}"/>
              </a:ext>
            </a:extLst>
          </p:cNvPr>
          <p:cNvCxnSpPr>
            <a:cxnSpLocks/>
          </p:cNvCxnSpPr>
          <p:nvPr/>
        </p:nvCxnSpPr>
        <p:spPr>
          <a:xfrm>
            <a:off x="7232869" y="3157586"/>
            <a:ext cx="563880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7BAB2-5448-199D-35FF-AE850052AB6D}"/>
              </a:ext>
            </a:extLst>
          </p:cNvPr>
          <p:cNvCxnSpPr>
            <a:cxnSpLocks/>
          </p:cNvCxnSpPr>
          <p:nvPr/>
        </p:nvCxnSpPr>
        <p:spPr>
          <a:xfrm>
            <a:off x="8998594" y="3168112"/>
            <a:ext cx="563880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F474E1-8BEA-A35D-D0D4-5918E3BE7954}"/>
              </a:ext>
            </a:extLst>
          </p:cNvPr>
          <p:cNvCxnSpPr>
            <a:cxnSpLocks/>
          </p:cNvCxnSpPr>
          <p:nvPr/>
        </p:nvCxnSpPr>
        <p:spPr>
          <a:xfrm>
            <a:off x="10180792" y="3570541"/>
            <a:ext cx="0" cy="939068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6F8612E-B6BF-0E75-4FF1-57B03AB05A2C}"/>
              </a:ext>
            </a:extLst>
          </p:cNvPr>
          <p:cNvCxnSpPr>
            <a:cxnSpLocks/>
          </p:cNvCxnSpPr>
          <p:nvPr/>
        </p:nvCxnSpPr>
        <p:spPr>
          <a:xfrm flipH="1">
            <a:off x="8998594" y="5118832"/>
            <a:ext cx="592590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EFADBB-654A-EFC9-EA6B-E90D2EF07CA3}"/>
              </a:ext>
            </a:extLst>
          </p:cNvPr>
          <p:cNvCxnSpPr>
            <a:cxnSpLocks/>
          </p:cNvCxnSpPr>
          <p:nvPr/>
        </p:nvCxnSpPr>
        <p:spPr>
          <a:xfrm flipH="1">
            <a:off x="7232869" y="5118832"/>
            <a:ext cx="592590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5EF533-9CFF-9E3C-080A-5FE64DD77E2D}"/>
              </a:ext>
            </a:extLst>
          </p:cNvPr>
          <p:cNvCxnSpPr>
            <a:cxnSpLocks/>
          </p:cNvCxnSpPr>
          <p:nvPr/>
        </p:nvCxnSpPr>
        <p:spPr>
          <a:xfrm flipH="1">
            <a:off x="5494289" y="5118832"/>
            <a:ext cx="592590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FCC3D4-7001-6D9B-30C8-74502ED6690B}"/>
              </a:ext>
            </a:extLst>
          </p:cNvPr>
          <p:cNvCxnSpPr>
            <a:cxnSpLocks/>
          </p:cNvCxnSpPr>
          <p:nvPr/>
        </p:nvCxnSpPr>
        <p:spPr>
          <a:xfrm flipV="1">
            <a:off x="4888014" y="3614453"/>
            <a:ext cx="0" cy="895156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E6089C3-3038-6065-A98C-D76B4EB90CDF}"/>
              </a:ext>
            </a:extLst>
          </p:cNvPr>
          <p:cNvSpPr txBox="1"/>
          <p:nvPr/>
        </p:nvSpPr>
        <p:spPr>
          <a:xfrm>
            <a:off x="4217733" y="2251863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bear-walk-a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D25ED4-4427-8C33-5420-3E71E47007CA}"/>
              </a:ext>
            </a:extLst>
          </p:cNvPr>
          <p:cNvSpPr txBox="1"/>
          <p:nvPr/>
        </p:nvSpPr>
        <p:spPr>
          <a:xfrm>
            <a:off x="5942627" y="2250830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bear-walk-b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A3882D-8EEA-7B2F-8896-C3AB5AAE90D2}"/>
              </a:ext>
            </a:extLst>
          </p:cNvPr>
          <p:cNvSpPr txBox="1"/>
          <p:nvPr/>
        </p:nvSpPr>
        <p:spPr>
          <a:xfrm>
            <a:off x="7704567" y="2267577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bear-walk-c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0237F4-F962-182F-5D1E-32CCEA570A59}"/>
              </a:ext>
            </a:extLst>
          </p:cNvPr>
          <p:cNvSpPr txBox="1"/>
          <p:nvPr/>
        </p:nvSpPr>
        <p:spPr>
          <a:xfrm>
            <a:off x="9481121" y="2250830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bear-walk-d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C2D105-E7AE-F556-170D-636540E0E434}"/>
              </a:ext>
            </a:extLst>
          </p:cNvPr>
          <p:cNvSpPr txBox="1"/>
          <p:nvPr/>
        </p:nvSpPr>
        <p:spPr>
          <a:xfrm>
            <a:off x="4217733" y="5475626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bear-walk-h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5A290C-A7E3-80F4-582B-10A4366DC8D1}"/>
              </a:ext>
            </a:extLst>
          </p:cNvPr>
          <p:cNvSpPr txBox="1"/>
          <p:nvPr/>
        </p:nvSpPr>
        <p:spPr>
          <a:xfrm>
            <a:off x="5942626" y="5475626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bear-walk-g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DB5C30-3B29-3832-CF5F-6C992BC123FF}"/>
              </a:ext>
            </a:extLst>
          </p:cNvPr>
          <p:cNvSpPr txBox="1"/>
          <p:nvPr/>
        </p:nvSpPr>
        <p:spPr>
          <a:xfrm>
            <a:off x="7796749" y="5491034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bear-walk-f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2F7D13-5D46-AFFF-9C50-A00EDD2D4CB6}"/>
              </a:ext>
            </a:extLst>
          </p:cNvPr>
          <p:cNvSpPr txBox="1"/>
          <p:nvPr/>
        </p:nvSpPr>
        <p:spPr>
          <a:xfrm>
            <a:off x="9562474" y="5475162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bear-walk-e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791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08C76-836B-F6D6-740E-0CBB3BA55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1C6852-DDAE-0145-805B-DE0FDD6C1C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A7180-5DB0-8EC0-E48F-B5EB1EC1C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D5F94CD-A2A0-3875-36B8-ACEC45A924E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Switch Costumes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C90512-C4F1-5DBB-D032-37CCD20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100" y="2398075"/>
            <a:ext cx="2828925" cy="39243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82C05FB-955D-B212-4ED7-10D260335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3870" y="1907379"/>
            <a:ext cx="1802551" cy="483108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0E53FFA-5E84-0044-D2E9-1E1557774919}"/>
              </a:ext>
            </a:extLst>
          </p:cNvPr>
          <p:cNvSpPr/>
          <p:nvPr/>
        </p:nvSpPr>
        <p:spPr>
          <a:xfrm>
            <a:off x="3567553" y="3720145"/>
            <a:ext cx="1775460" cy="64008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12A4F01-8D98-357D-76BB-0E3A67F56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08596" y="1907379"/>
            <a:ext cx="1118287" cy="47348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B1809AA-29FE-3C26-2A3A-6F8D93C2758C}"/>
              </a:ext>
            </a:extLst>
          </p:cNvPr>
          <p:cNvSpPr/>
          <p:nvPr/>
        </p:nvSpPr>
        <p:spPr>
          <a:xfrm>
            <a:off x="7513105" y="3720145"/>
            <a:ext cx="1775460" cy="64008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496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45686-7948-736D-81CE-4936785FF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ADF1E7-202B-910F-1792-C924C74B16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35443F-CE19-DFF1-8561-DED0FA242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EAB4D71-50EE-2306-E05D-3EF8D8B6E30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When to Glide?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6125DE8-D7CF-8228-C3D3-603010D77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1678" y="1982310"/>
            <a:ext cx="1729560" cy="47548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C079F8B-3E39-60C6-2987-78B825CE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9462" y="1959270"/>
            <a:ext cx="1729560" cy="47548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31FDDE-BFAA-4AEC-5BD6-3418D81D68E9}"/>
              </a:ext>
            </a:extLst>
          </p:cNvPr>
          <p:cNvSpPr txBox="1"/>
          <p:nvPr/>
        </p:nvSpPr>
        <p:spPr>
          <a:xfrm>
            <a:off x="5342125" y="3118228"/>
            <a:ext cx="22321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Before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or </a:t>
            </a: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after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switching costumes?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647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D57D-AA99-7A8D-0FB5-93DCC8E3F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225E5B-D2F4-73A2-B263-9586695F85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1C66C2-ED80-14A5-12DD-766A553C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E95841A-769B-789B-E7BB-3E9EC7BDEED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54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While Switching Costumes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ED6DC91-C363-EAF3-17D5-303AD115D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6672" y="1899759"/>
            <a:ext cx="772126" cy="48463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6D1F851-A02A-2395-3ED5-379440D47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6856" y="1934687"/>
            <a:ext cx="1118287" cy="473487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7F8D48C-34ED-CB02-322A-65269855046A}"/>
              </a:ext>
            </a:extLst>
          </p:cNvPr>
          <p:cNvSpPr/>
          <p:nvPr/>
        </p:nvSpPr>
        <p:spPr>
          <a:xfrm>
            <a:off x="7212924" y="3682839"/>
            <a:ext cx="1775460" cy="64008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8106B9-EFD8-5BFC-DA5C-FE5A73CBA9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7904" y="3338034"/>
            <a:ext cx="2956811" cy="13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52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E2267-DBCD-DCE2-D38D-DB47E743A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91A1A5-A06D-3392-7AFE-89390B6455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CB439-1D05-7571-7A4C-5A8FBDD69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57F13EE-FDE2-DAD8-18ED-9CABDA0A3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1277" y="1845150"/>
            <a:ext cx="772126" cy="4846320"/>
          </a:xfrm>
          <a:prstGeom prst="rect">
            <a:avLst/>
          </a:prstGeom>
        </p:spPr>
      </p:pic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51D45CB9-CF5D-9970-E108-7D58F7FFB4E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Far Enough?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23F-2C5A-C7BB-97EC-7FB2C5BB3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768" y="3329940"/>
            <a:ext cx="2236732" cy="12123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EF68522-2625-6DE0-8A81-4D4E60DF6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9310002" y="3729261"/>
            <a:ext cx="1129397" cy="80817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A97F9A96-836D-16DB-294D-B7E951D7994B}"/>
              </a:ext>
            </a:extLst>
          </p:cNvPr>
          <p:cNvSpPr/>
          <p:nvPr/>
        </p:nvSpPr>
        <p:spPr>
          <a:xfrm>
            <a:off x="2720340" y="1890100"/>
            <a:ext cx="342900" cy="4734534"/>
          </a:xfrm>
          <a:prstGeom prst="rightBrac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DF31C-85B0-342F-077B-C3DF4A376264}"/>
              </a:ext>
            </a:extLst>
          </p:cNvPr>
          <p:cNvSpPr txBox="1"/>
          <p:nvPr/>
        </p:nvSpPr>
        <p:spPr>
          <a:xfrm>
            <a:off x="3242017" y="3891100"/>
            <a:ext cx="203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8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moves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F9E77C-F929-3E85-85AB-198ACB45AF16}"/>
              </a:ext>
            </a:extLst>
          </p:cNvPr>
          <p:cNvSpPr txBox="1"/>
          <p:nvPr/>
        </p:nvSpPr>
        <p:spPr>
          <a:xfrm>
            <a:off x="7505700" y="4829180"/>
            <a:ext cx="246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Not at the bus yet!!!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854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AFC42-9974-36BE-BC99-C4DD1F6D4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94E171-23C3-F03D-C4D1-B420CCCC54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E0BE92-10F1-5BA9-ECBC-E865ABD3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4B86C690-3FFD-EA02-95A8-5E1A444F632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Far Enough?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F2589-2F91-672A-C8DB-B5DAFD958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768" y="3329940"/>
            <a:ext cx="2236732" cy="12123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917D72F-365E-5BCB-8330-BCCD79949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624202" y="3729261"/>
            <a:ext cx="1129397" cy="80817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F82759F2-6CDB-0427-CF3F-C666512E3043}"/>
              </a:ext>
            </a:extLst>
          </p:cNvPr>
          <p:cNvSpPr/>
          <p:nvPr/>
        </p:nvSpPr>
        <p:spPr>
          <a:xfrm>
            <a:off x="2720340" y="1890100"/>
            <a:ext cx="342900" cy="4734534"/>
          </a:xfrm>
          <a:prstGeom prst="rightBrac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1CDFD1-2EA0-DC31-3761-236A942CB36E}"/>
              </a:ext>
            </a:extLst>
          </p:cNvPr>
          <p:cNvSpPr txBox="1"/>
          <p:nvPr/>
        </p:nvSpPr>
        <p:spPr>
          <a:xfrm>
            <a:off x="3242017" y="3891100"/>
            <a:ext cx="203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16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moves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421FC4-6793-E32F-B473-05415BB22DFA}"/>
              </a:ext>
            </a:extLst>
          </p:cNvPr>
          <p:cNvSpPr txBox="1"/>
          <p:nvPr/>
        </p:nvSpPr>
        <p:spPr>
          <a:xfrm>
            <a:off x="7505700" y="4829180"/>
            <a:ext cx="246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Better, still not quite!!!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F254EA8-DC1A-99F7-06AF-B9D445A4B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8396" y="1684950"/>
            <a:ext cx="40544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00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B3E0A-B43E-80BA-AAC7-91782201F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E534AF3-91D7-6494-7666-6EFD075D9C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8ACEB4-1066-34BC-CE4F-7E1F82CB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9F4F8A42-C1C8-8DBB-B07B-4139C7A49A0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Add Even More Moves?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971E37-FA61-EFDA-0CFE-FC36ABF9168E}"/>
              </a:ext>
            </a:extLst>
          </p:cNvPr>
          <p:cNvSpPr txBox="1"/>
          <p:nvPr/>
        </p:nvSpPr>
        <p:spPr>
          <a:xfrm>
            <a:off x="2552700" y="3045280"/>
            <a:ext cx="7086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No!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Long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script with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repetitive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code is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bad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! 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874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EB2DF-4D0E-504A-4BE8-FFA3746E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24BFF34-5014-223B-F96A-F08A62CE4F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33F572-B801-9F85-B2C4-5C92A2ED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42CDB748-BD26-70EB-161F-3BD995A1BE5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D1F83-F324-611C-6759-058CDC7AC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78" y="2203608"/>
            <a:ext cx="1395088" cy="3025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C6C959-B3F9-BB57-B340-530341AFA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022" y="2203607"/>
            <a:ext cx="1395088" cy="30251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3DC8CE-CEE9-7E82-61C0-CA782D329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456" y="2203607"/>
            <a:ext cx="1395088" cy="302513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AA4790-6FD8-A8C5-05F4-E054B1CF8B87}"/>
              </a:ext>
            </a:extLst>
          </p:cNvPr>
          <p:cNvCxnSpPr>
            <a:cxnSpLocks/>
          </p:cNvCxnSpPr>
          <p:nvPr/>
        </p:nvCxnSpPr>
        <p:spPr>
          <a:xfrm>
            <a:off x="3886200" y="3693844"/>
            <a:ext cx="1082040" cy="0"/>
          </a:xfrm>
          <a:prstGeom prst="straightConnector1">
            <a:avLst/>
          </a:prstGeom>
          <a:ln w="1270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C077DF-DC0C-06B3-4A0A-1EB7843B3FC5}"/>
              </a:ext>
            </a:extLst>
          </p:cNvPr>
          <p:cNvCxnSpPr>
            <a:cxnSpLocks/>
          </p:cNvCxnSpPr>
          <p:nvPr/>
        </p:nvCxnSpPr>
        <p:spPr>
          <a:xfrm flipV="1">
            <a:off x="2649220" y="5400040"/>
            <a:ext cx="0" cy="798244"/>
          </a:xfrm>
          <a:prstGeom prst="straightConnector1">
            <a:avLst/>
          </a:prstGeom>
          <a:ln w="1270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16516FB-5BB5-E7B5-C098-B30C0068A08A}"/>
              </a:ext>
            </a:extLst>
          </p:cNvPr>
          <p:cNvCxnSpPr>
            <a:cxnSpLocks/>
          </p:cNvCxnSpPr>
          <p:nvPr/>
        </p:nvCxnSpPr>
        <p:spPr>
          <a:xfrm>
            <a:off x="2585720" y="6200824"/>
            <a:ext cx="6870700" cy="0"/>
          </a:xfrm>
          <a:prstGeom prst="line">
            <a:avLst/>
          </a:prstGeom>
          <a:ln w="1270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A217AB-127C-C27B-9DE8-B647D20E29C7}"/>
              </a:ext>
            </a:extLst>
          </p:cNvPr>
          <p:cNvCxnSpPr>
            <a:cxnSpLocks/>
          </p:cNvCxnSpPr>
          <p:nvPr/>
        </p:nvCxnSpPr>
        <p:spPr>
          <a:xfrm flipV="1">
            <a:off x="9456420" y="5466345"/>
            <a:ext cx="0" cy="798244"/>
          </a:xfrm>
          <a:prstGeom prst="straightConnector1">
            <a:avLst/>
          </a:prstGeom>
          <a:ln w="12700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6EA858-27ED-FECD-64D2-FCBB057C480A}"/>
              </a:ext>
            </a:extLst>
          </p:cNvPr>
          <p:cNvCxnSpPr>
            <a:cxnSpLocks/>
          </p:cNvCxnSpPr>
          <p:nvPr/>
        </p:nvCxnSpPr>
        <p:spPr>
          <a:xfrm>
            <a:off x="7307580" y="3714848"/>
            <a:ext cx="1082040" cy="0"/>
          </a:xfrm>
          <a:prstGeom prst="straightConnector1">
            <a:avLst/>
          </a:prstGeom>
          <a:ln w="1270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062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6E5DC-76DC-8033-5234-3E8999EFB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508608A-F221-5CC1-9442-1259AA9B9D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9F2824-1406-02EF-9807-C8984340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801AEB17-AF3B-A116-C8E0-49752ABDA62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Loops in Scratch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A63A94-D766-1519-0674-722A93C76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067998"/>
            <a:ext cx="2743200" cy="17830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AB8CCB-10BD-CE32-1939-640A3A9E1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067998"/>
            <a:ext cx="2743200" cy="19202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51C3E8-FE61-8CC2-A23F-7815D3102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340" y="3067998"/>
            <a:ext cx="274320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54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D6CB7-4298-B818-3D64-8B603CCFD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AF4129-FF8F-DD0C-FC77-4AAE0D2B03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1A0F5B-F158-B521-AFED-13A6018B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0AA2C9B2-C49A-34A8-3D70-A3F300F29A6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Repeat Block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3C3B17-FE7E-91D6-635E-A3963FFCF701}"/>
              </a:ext>
            </a:extLst>
          </p:cNvPr>
          <p:cNvSpPr txBox="1"/>
          <p:nvPr/>
        </p:nvSpPr>
        <p:spPr>
          <a:xfrm>
            <a:off x="8402254" y="2259685"/>
            <a:ext cx="24638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Number of iterations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F5C2BF-7F40-0B5E-1A80-DD300ED62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698" y="2413994"/>
            <a:ext cx="4083050" cy="393057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33A7CA9-3115-7AE9-D6CE-B8C5B6F5FA71}"/>
              </a:ext>
            </a:extLst>
          </p:cNvPr>
          <p:cNvSpPr/>
          <p:nvPr/>
        </p:nvSpPr>
        <p:spPr>
          <a:xfrm>
            <a:off x="4206943" y="2413994"/>
            <a:ext cx="873057" cy="79018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095C68-EFF3-7463-4592-C7FCFF94AC69}"/>
              </a:ext>
            </a:extLst>
          </p:cNvPr>
          <p:cNvCxnSpPr>
            <a:cxnSpLocks/>
          </p:cNvCxnSpPr>
          <p:nvPr/>
        </p:nvCxnSpPr>
        <p:spPr>
          <a:xfrm>
            <a:off x="5191760" y="2798294"/>
            <a:ext cx="318008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AC8005D-2896-00A5-B851-ABC53E361ABC}"/>
              </a:ext>
            </a:extLst>
          </p:cNvPr>
          <p:cNvSpPr/>
          <p:nvPr/>
        </p:nvSpPr>
        <p:spPr>
          <a:xfrm>
            <a:off x="7442234" y="3336903"/>
            <a:ext cx="335280" cy="2163427"/>
          </a:xfrm>
          <a:prstGeom prst="rightBrac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0E839-0E23-4E0F-674D-4A4915A2593E}"/>
              </a:ext>
            </a:extLst>
          </p:cNvPr>
          <p:cNvSpPr txBox="1"/>
          <p:nvPr/>
        </p:nvSpPr>
        <p:spPr>
          <a:xfrm>
            <a:off x="8077134" y="3840670"/>
            <a:ext cx="24638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Code blocks to iterate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0" name="Arrow: Circular 19">
            <a:extLst>
              <a:ext uri="{FF2B5EF4-FFF2-40B4-BE49-F238E27FC236}">
                <a16:creationId xmlns:a16="http://schemas.microsoft.com/office/drawing/2014/main" id="{D8E39B84-3B93-CE7E-7894-3010B0F69C3C}"/>
              </a:ext>
            </a:extLst>
          </p:cNvPr>
          <p:cNvSpPr/>
          <p:nvPr/>
        </p:nvSpPr>
        <p:spPr>
          <a:xfrm rot="16200000">
            <a:off x="1385159" y="2699152"/>
            <a:ext cx="3033118" cy="3080548"/>
          </a:xfrm>
          <a:prstGeom prst="circular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827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D5C23-4208-10E6-3932-9AE4B9D05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748C27-E356-81C6-B552-122CA75858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58CDEB-E923-4EF4-F6C2-66EDCD17A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6D68259-93B8-3968-8381-54A5A5B8A7B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Backdrop - Savanna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E1BA6-1C5A-9C50-7418-F9814C47C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778" y="2328490"/>
            <a:ext cx="4452425" cy="3339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98A546-97F3-784F-8A49-34312DB23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5" y="2333220"/>
            <a:ext cx="5200094" cy="33345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8853BE8-0CE4-0E72-70CA-F1A3EFFE033C}"/>
              </a:ext>
            </a:extLst>
          </p:cNvPr>
          <p:cNvSpPr/>
          <p:nvPr/>
        </p:nvSpPr>
        <p:spPr>
          <a:xfrm>
            <a:off x="882067" y="3861582"/>
            <a:ext cx="1554385" cy="1543702"/>
          </a:xfrm>
          <a:prstGeom prst="rect">
            <a:avLst/>
          </a:prstGeom>
          <a:noFill/>
          <a:ln w="38100">
            <a:solidFill>
              <a:srgbClr val="C00000">
                <a:alpha val="9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60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8B7D1-138F-D62D-0493-A1A9D5403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C1913E-87E2-F389-3E28-69487DA76C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09C988-F3E3-E4A9-A0CA-6925AAFE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BE3CF0B1-2C5F-C9B2-A444-FC08B69966D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Repeat Block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CE3CFF1-D954-FBB9-1C77-B5940A470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5368" y="1712117"/>
            <a:ext cx="772126" cy="4846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0B3E77-575E-0E1E-D10B-C43E8291A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88" y="2590800"/>
            <a:ext cx="2449860" cy="3088954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24F99F79-716C-CCDB-52E6-9647FE20DA42}"/>
              </a:ext>
            </a:extLst>
          </p:cNvPr>
          <p:cNvSpPr/>
          <p:nvPr/>
        </p:nvSpPr>
        <p:spPr>
          <a:xfrm>
            <a:off x="4898511" y="3650910"/>
            <a:ext cx="1775460" cy="64008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487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D502D-547A-8F0C-50C2-518F81212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BF976B6-C7F8-5ADF-4E10-DA188AAAF1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3965A3-19E0-FADD-5CD2-5817035E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349A44BA-8F2E-C9BC-E345-4BF46900C84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Repeat Block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1CBAFFA-2C69-C284-1158-BD382885E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5368" y="1712117"/>
            <a:ext cx="772126" cy="4846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849A2F-73DF-7B2D-B829-A4A63ED9D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88" y="2590800"/>
            <a:ext cx="2449860" cy="3088954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7124135-0A35-D0C8-91B4-640ABC24FF30}"/>
              </a:ext>
            </a:extLst>
          </p:cNvPr>
          <p:cNvSpPr/>
          <p:nvPr/>
        </p:nvSpPr>
        <p:spPr>
          <a:xfrm>
            <a:off x="4898511" y="3650910"/>
            <a:ext cx="1775460" cy="64008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909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F72B6-1710-A5E9-8D0B-5699B95A8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45D2FA-E2A7-7AC3-342A-34BD8DD7E5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E6C75-4DDB-6F53-0381-5597305D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AD1CA3F1-CB68-2AEB-777D-CD25F4724A8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Show and Hide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19B54F-2525-DEFB-9229-55421FE49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361" y="2638132"/>
            <a:ext cx="2949735" cy="983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0A7C02-4603-43B0-7866-F344F97C1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04" y="2638132"/>
            <a:ext cx="2949736" cy="10293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BFB6C2-573A-558A-83F4-F633A4ECD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72" y="4470400"/>
            <a:ext cx="1219200" cy="1066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7AF13F-EFBD-D460-D111-2499CD351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630" y="4470400"/>
            <a:ext cx="1219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70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20828-B15D-F16D-1FA7-E029FEDF6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8E0B256-F2C1-A3ED-8AE0-9EB481C111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D24DDD-4B37-75EB-CF2F-C7E703319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D427ED30-0784-D740-8F64-9B0CB45BE64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Get on the Bus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7679F-D0FC-6A4F-1C03-95C2BDB0C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43" y="2305603"/>
            <a:ext cx="2583833" cy="3931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03DF7-EEEE-6897-DDFA-5115344A4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99" y="2305603"/>
            <a:ext cx="1776631" cy="9629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96B9709-D69B-34EF-2010-2F202F26C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526556" y="2626613"/>
            <a:ext cx="897077" cy="6419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59FF1C-6433-7E46-8553-232778E8F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99" y="3667434"/>
            <a:ext cx="1776631" cy="96293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BFD7906-CFE4-B153-7021-DE0004833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169436" y="3988444"/>
            <a:ext cx="897077" cy="641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9D6F5A-8D3F-6273-CA54-B04403F71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99" y="5029265"/>
            <a:ext cx="1776631" cy="962937"/>
          </a:xfrm>
          <a:prstGeom prst="rect">
            <a:avLst/>
          </a:prstGeom>
        </p:spPr>
      </p:pic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E478D455-5EB5-83D1-8256-37D6A4D7E038}"/>
              </a:ext>
            </a:extLst>
          </p:cNvPr>
          <p:cNvSpPr/>
          <p:nvPr/>
        </p:nvSpPr>
        <p:spPr>
          <a:xfrm rot="16200000" flipH="1">
            <a:off x="5696909" y="2832938"/>
            <a:ext cx="1084931" cy="1314207"/>
          </a:xfrm>
          <a:prstGeom prst="circular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Arrow: Circular 18">
            <a:extLst>
              <a:ext uri="{FF2B5EF4-FFF2-40B4-BE49-F238E27FC236}">
                <a16:creationId xmlns:a16="http://schemas.microsoft.com/office/drawing/2014/main" id="{B4583AC7-1ED8-9793-92E4-926C495E8596}"/>
              </a:ext>
            </a:extLst>
          </p:cNvPr>
          <p:cNvSpPr/>
          <p:nvPr/>
        </p:nvSpPr>
        <p:spPr>
          <a:xfrm rot="16200000" flipH="1">
            <a:off x="5696909" y="4212662"/>
            <a:ext cx="1084931" cy="1314207"/>
          </a:xfrm>
          <a:prstGeom prst="circularArrow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627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D295B-EC19-188A-197D-080645E13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C997E8-D98D-93B4-802E-DA45DEAC51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BA4BBF-ACEE-6869-E2D3-D25E36FC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0B00C9B6-4A0D-F3D5-4C71-21C7753F8BC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79FB5-9F42-B1E1-2371-434583AC5EDC}"/>
              </a:ext>
            </a:extLst>
          </p:cNvPr>
          <p:cNvSpPr txBox="1"/>
          <p:nvPr/>
        </p:nvSpPr>
        <p:spPr>
          <a:xfrm>
            <a:off x="2552700" y="2791280"/>
            <a:ext cx="708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 is still </a:t>
            </a:r>
            <a:r>
              <a:rPr lang="en-US" altLang="zh-CN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hidden</a:t>
            </a:r>
            <a:r>
              <a:rPr lang="en-US" altLang="zh-CN" sz="5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the next time round! </a:t>
            </a:r>
            <a:endParaRPr lang="zh-CN" altLang="en-US" sz="5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140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55F63-5FDB-3ECD-C3C1-52C9CFE5A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7F8D8F-123F-8A6E-DB7D-9E5A87E8CC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C30C8B-0CB4-B1FF-BA6C-578EC27A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FBA712F9-30A0-0652-0C12-F63F2770DAE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Show it!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C20662-B7D0-CE66-1994-07BF687E7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76" y="2598975"/>
            <a:ext cx="2229504" cy="3392723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D8A62AB-5C47-43F7-CC29-C5C4FD30FCDF}"/>
              </a:ext>
            </a:extLst>
          </p:cNvPr>
          <p:cNvSpPr/>
          <p:nvPr/>
        </p:nvSpPr>
        <p:spPr>
          <a:xfrm>
            <a:off x="5393708" y="3662045"/>
            <a:ext cx="1775460" cy="64008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222C93-4F65-8B6F-6692-52A52EEA4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96" y="2014061"/>
            <a:ext cx="2228863" cy="397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34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40688-C0EB-FCF1-DB4A-23D4C0DB8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872912-0AA7-C356-3C72-88C8922E20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CF2DA9-AC54-B0D7-8367-80F2BEEE0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97C3D8B5-D625-8664-0575-55679519B0C7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Complete 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88AB8D-0640-DCF9-4BD9-95977C224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42" y="2005223"/>
            <a:ext cx="2098138" cy="1888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77573-F756-800A-A5E2-A825301EC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42" y="3818236"/>
            <a:ext cx="1624537" cy="289591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260C47C-C85E-D2A9-CC98-8FF42EF7C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140391" y="3275483"/>
            <a:ext cx="2573238" cy="184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53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7BD1C-D7E4-1307-87D3-AB987B12A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3A7371-91CF-D540-8F14-DB6E0A7446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662F80-E2B1-45A1-F4B9-79CB0D307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DC23ED2-FF69-A61A-8423-9F28D568922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Parrot Flies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FCDAF68-8C0D-5214-F820-B85352C7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8167" y="2522219"/>
            <a:ext cx="3575666" cy="297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5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D337C-0C17-58B8-FF97-6A0773950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290271-CB9B-E04D-534D-C102B447A2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0E16F-C13C-471F-E43B-C65B3C9CE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A035D7B4-E769-014F-401A-60C893AE060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Face the Bus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94C2851-D29B-E114-E311-F1A694067E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1475" y="2086878"/>
            <a:ext cx="1000465" cy="831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B6FB1C-897E-9B92-DAAC-B7C3C155A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0" y="4922849"/>
            <a:ext cx="2236732" cy="1212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4F0C58-079B-8817-3A67-88A6FD0B3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1" y="3323093"/>
            <a:ext cx="3641089" cy="149673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DCB50A2-BA6E-35BE-6A39-4816035DB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0000">
            <a:off x="6901475" y="2086877"/>
            <a:ext cx="1000465" cy="83178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1433A4DA-B649-CF75-2077-5C7D2DDB8446}"/>
              </a:ext>
            </a:extLst>
          </p:cNvPr>
          <p:cNvSpPr/>
          <p:nvPr/>
        </p:nvSpPr>
        <p:spPr>
          <a:xfrm rot="2700000">
            <a:off x="7613247" y="3423915"/>
            <a:ext cx="1541680" cy="762000"/>
          </a:xfrm>
          <a:prstGeom prst="rightArrow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3561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18942-C5DD-5C2A-3C71-3E6F10172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BB3386-13D5-6AB9-C26A-57839FD84F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57914-03D0-20B6-E68F-037EB3E8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2900B7B7-1728-C864-C914-FA344194CD0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to the Bus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60BD1-CF49-62E6-5EF0-BDFF3FC0B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16" y="4930662"/>
            <a:ext cx="2236732" cy="121231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2D935D6-CD99-EEEC-9A63-61F2F8743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700000">
            <a:off x="6415891" y="2094690"/>
            <a:ext cx="1000465" cy="831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F61C81-B1B6-DEFD-48AF-B772E7EA33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831" y="2979420"/>
            <a:ext cx="2790647" cy="229322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1BDA38-C4A4-1EEE-A657-FB2D219F90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8885555" y="4514770"/>
            <a:ext cx="1000465" cy="83178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FD8A85-5BF6-2FEF-2A20-4BAABB803875}"/>
              </a:ext>
            </a:extLst>
          </p:cNvPr>
          <p:cNvCxnSpPr/>
          <p:nvPr/>
        </p:nvCxnSpPr>
        <p:spPr>
          <a:xfrm>
            <a:off x="7263956" y="3086293"/>
            <a:ext cx="1722120" cy="1440180"/>
          </a:xfrm>
          <a:prstGeom prst="straightConnector1">
            <a:avLst/>
          </a:prstGeom>
          <a:ln w="63500">
            <a:solidFill>
              <a:schemeClr val="bg1">
                <a:lumMod val="75000"/>
                <a:alpha val="8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85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F524A-F6FB-CBC3-ED3B-414D7F8F2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C5ED2B-B8FF-0804-3B5F-7C070FF59F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4FD94-DF67-0F14-4065-966DA169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9880397-C4FA-78AD-4010-80FE1C768A2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Animal Sprites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B0BC1DA-C925-1AB7-39F7-B440915B9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5135" y="2508360"/>
            <a:ext cx="2214685" cy="184127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26DF4FC-6983-A8E4-F581-3587B60F5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7445" y="2678451"/>
            <a:ext cx="2082517" cy="14350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584EB6-48A4-D92D-8D7D-7598F0145367}"/>
              </a:ext>
            </a:extLst>
          </p:cNvPr>
          <p:cNvSpPr txBox="1"/>
          <p:nvPr/>
        </p:nvSpPr>
        <p:spPr>
          <a:xfrm>
            <a:off x="2361768" y="4456945"/>
            <a:ext cx="1413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01A02A-8B19-355E-39D6-B1747EC61808}"/>
              </a:ext>
            </a:extLst>
          </p:cNvPr>
          <p:cNvSpPr txBox="1"/>
          <p:nvPr/>
        </p:nvSpPr>
        <p:spPr>
          <a:xfrm>
            <a:off x="5766619" y="4456945"/>
            <a:ext cx="1774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Parrot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0AF744-5FC2-65F8-522F-5603051CEA97}"/>
              </a:ext>
            </a:extLst>
          </p:cNvPr>
          <p:cNvSpPr txBox="1"/>
          <p:nvPr/>
        </p:nvSpPr>
        <p:spPr>
          <a:xfrm>
            <a:off x="8507445" y="4456945"/>
            <a:ext cx="2531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Hedgehog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1BEE001-FB3A-A97F-4B2F-56EA87CBD2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01865" y="2699725"/>
            <a:ext cx="2372955" cy="165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19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C3BF5-F22B-EC38-4871-863037337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137C06-5E66-805C-34F9-D473269391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6E28C6-2856-1341-4EA6-BAB59BA9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BEDE8F6-D70C-D4FD-7B41-3E8E32062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1674" y="2682240"/>
            <a:ext cx="2781830" cy="2312800"/>
          </a:xfrm>
          <a:prstGeom prst="rect">
            <a:avLst/>
          </a:prstGeom>
        </p:spPr>
      </p:pic>
      <p:sp>
        <p:nvSpPr>
          <p:cNvPr id="5" name="Google Shape;867;p33">
            <a:extLst>
              <a:ext uri="{FF2B5EF4-FFF2-40B4-BE49-F238E27FC236}">
                <a16:creationId xmlns:a16="http://schemas.microsoft.com/office/drawing/2014/main" id="{0BA1891E-EF6B-15B6-ED6D-F87CC6494BF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Two Costumes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C05B113-FCC2-1B7C-99A4-E4BE95AAA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85" y="2753776"/>
            <a:ext cx="2305575" cy="2357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61FDCA-EB89-1E62-BE5A-5C0CA891D28A}"/>
              </a:ext>
            </a:extLst>
          </p:cNvPr>
          <p:cNvSpPr txBox="1"/>
          <p:nvPr/>
        </p:nvSpPr>
        <p:spPr>
          <a:xfrm>
            <a:off x="2004060" y="5007700"/>
            <a:ext cx="2872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parrot-a</a:t>
            </a:r>
            <a:endParaRPr lang="zh-CN" altLang="en-US" sz="5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818BBA-783F-B1AE-533F-DFCE9B7D7ED6}"/>
              </a:ext>
            </a:extLst>
          </p:cNvPr>
          <p:cNvSpPr txBox="1"/>
          <p:nvPr/>
        </p:nvSpPr>
        <p:spPr>
          <a:xfrm>
            <a:off x="7556599" y="5007700"/>
            <a:ext cx="2872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parrot-b</a:t>
            </a:r>
            <a:endParaRPr lang="zh-CN" altLang="en-US" sz="5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45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7AD71-11AE-F26B-8620-27A5E20B1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6B271E4-2D35-DC26-375A-DF03FAE2AA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16B70F-A125-E41A-EA69-1D04F38FF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4A989F00-5018-E39A-9441-11BB038B2EB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Fly to the Bus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298FD-75FE-F765-6584-E7B868976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16" y="4930662"/>
            <a:ext cx="2236732" cy="121231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D2C939E-CD53-8613-A979-43E7C45F6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700000">
            <a:off x="6105638" y="1867225"/>
            <a:ext cx="784385" cy="652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300BDB-6AD3-8B90-7B6B-DE47DA0D2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86" y="2533633"/>
            <a:ext cx="2499324" cy="315132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E974027-22EF-988F-DBAB-64073AE381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6831472" y="2396197"/>
            <a:ext cx="667016" cy="68217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C82A4A6-453D-94E2-BEDF-779303BEC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700000">
            <a:off x="7439939" y="2960287"/>
            <a:ext cx="784385" cy="65213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5C357B2-A726-DADD-6EE3-F30C70F36F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8165776" y="3586467"/>
            <a:ext cx="667016" cy="6821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8BCB62F-4D1F-A28F-F415-EB6B4EF19E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8876589" y="4195036"/>
            <a:ext cx="784385" cy="65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13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2F94E-7CA6-6101-F047-E9C2ADEA0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06CE4D-AED1-8B72-B311-BB15DB778A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901BA-269B-960F-2564-D2E8C3CD7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6478D787-2E60-5587-13AC-17F7E66FD2F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Complete Code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24C8EC9-6AC6-D099-B5C8-C0CA1AB4D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9454" y="2636520"/>
            <a:ext cx="2781830" cy="23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F51F5-4871-271D-0504-06E75DB45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29" y="1836420"/>
            <a:ext cx="2199162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93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7764F-EB71-634C-4BEE-62301F4F1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C4FECA-3CD9-E586-B13D-AED2DDE624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6BEEA5-E394-6064-59BF-B4AF526AF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D2CC654-4F9F-38DC-1217-2DF8C7F7D5F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Hedgehog Rolls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AF9E48E-D398-41E5-4769-73FBEF171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2957" y="2584132"/>
            <a:ext cx="2966085" cy="299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43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8" name="Google Shape;867;p33">
            <a:extLst>
              <a:ext uri="{FF2B5EF4-FFF2-40B4-BE49-F238E27FC236}">
                <a16:creationId xmlns:a16="http://schemas.microsoft.com/office/drawing/2014/main" id="{398DA534-C272-01F9-5565-6E014A25034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Point to the Right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8AF5A-9B35-253F-6DE9-4CCAB6A7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779" y="2367583"/>
            <a:ext cx="4040505" cy="34575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479D9D8-8CC8-78E8-299E-3EB848F71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6202" y="3322636"/>
            <a:ext cx="2490880" cy="17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99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DEAF8-70AA-6804-71FD-D757652D9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3D34E5-9181-AE78-3BD5-A1DED8EBAC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D90192-0F34-10B7-4509-25CB76E23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8" name="Google Shape;867;p33">
            <a:extLst>
              <a:ext uri="{FF2B5EF4-FFF2-40B4-BE49-F238E27FC236}">
                <a16:creationId xmlns:a16="http://schemas.microsoft.com/office/drawing/2014/main" id="{641EE6D7-1E4F-9A32-B393-89639B681E6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to the Bus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370FD-9120-47E2-35D0-0F65D6817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72" y="2880360"/>
            <a:ext cx="2856043" cy="2346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DAC09C-5AB7-C781-07D0-41EEF560B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475" y="3063698"/>
            <a:ext cx="2956450" cy="16024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7EB225D-B9A5-7F62-13EA-F6293127211C}"/>
              </a:ext>
            </a:extLst>
          </p:cNvPr>
          <p:cNvSpPr/>
          <p:nvPr/>
        </p:nvSpPr>
        <p:spPr>
          <a:xfrm>
            <a:off x="6698847" y="3704878"/>
            <a:ext cx="1454553" cy="571500"/>
          </a:xfrm>
          <a:prstGeom prst="rightArrow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5739C8C-128D-BA00-19F8-BC5571B1D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6787" y="3640266"/>
            <a:ext cx="1016904" cy="70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10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D1A73-F197-89B4-F299-31E50C3FC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17FADA-0619-10E0-B805-208949FDC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FAF674-4DD5-FA15-09BE-D9D1E499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8" name="Google Shape;867;p33">
            <a:extLst>
              <a:ext uri="{FF2B5EF4-FFF2-40B4-BE49-F238E27FC236}">
                <a16:creationId xmlns:a16="http://schemas.microsoft.com/office/drawing/2014/main" id="{4D1E9938-361A-1A4D-A645-EE679F0943A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Let’s Roll!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345A16E-FC6D-3F9B-812B-14C6C1537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791" y="2761169"/>
            <a:ext cx="1938338" cy="133566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D69872B-33E7-25E5-93D2-CD78908A4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6641" y="2750590"/>
            <a:ext cx="1791741" cy="14659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9B6F8EF-3F13-1CBD-949A-D92FC30849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4669" y="2815746"/>
            <a:ext cx="2003492" cy="13356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4127C13-4525-EA77-2D00-453203E33E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80230" y="2815746"/>
            <a:ext cx="1938338" cy="133566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12A9232-5066-405E-946B-0863AD4170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74262" y="2677292"/>
            <a:ext cx="1596278" cy="16125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D64387-BB39-4B92-32E5-C46F44C194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30" y="4757419"/>
            <a:ext cx="643459" cy="7086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D496FB-BEFA-C95D-F2AD-484E3D0F53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669" y="4757419"/>
            <a:ext cx="643459" cy="7086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3DDC03-A7C3-2A6F-DA85-B97C079276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108" y="4757419"/>
            <a:ext cx="643459" cy="7086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A2D0CD-B422-422F-FDA9-7032617F76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781" y="4757419"/>
            <a:ext cx="643459" cy="7086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0FC5AD8-788F-A1F7-4BBB-317B7501ED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547" y="4761781"/>
            <a:ext cx="745535" cy="70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38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58538-63F1-985E-586E-E01FFEB58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7C58D2-9D63-8868-782E-718A3B9232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20BC3C-1B6D-1473-EE15-EE8C1934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8" name="Google Shape;867;p33">
            <a:extLst>
              <a:ext uri="{FF2B5EF4-FFF2-40B4-BE49-F238E27FC236}">
                <a16:creationId xmlns:a16="http://schemas.microsoft.com/office/drawing/2014/main" id="{F5B18771-C6F5-AD01-004B-32408BADDAD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How Wheels Rotate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D69F1-7D1F-E8C4-EB5C-F305D7DF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476" y="3004967"/>
            <a:ext cx="3251367" cy="3254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D1EDA6-7E90-C369-C353-E7CC50A8D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2945">
            <a:off x="6388433" y="4031487"/>
            <a:ext cx="1530579" cy="962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081B8F-25BE-B3B7-F90F-B9A19E82F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3326" flipH="1" flipV="1">
            <a:off x="2291691" y="4058045"/>
            <a:ext cx="1567261" cy="91124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13D2A8C-A0B0-DE05-BA72-7F65C584141C}"/>
              </a:ext>
            </a:extLst>
          </p:cNvPr>
          <p:cNvSpPr/>
          <p:nvPr/>
        </p:nvSpPr>
        <p:spPr>
          <a:xfrm>
            <a:off x="4949191" y="4491268"/>
            <a:ext cx="281940" cy="281940"/>
          </a:xfrm>
          <a:prstGeom prst="ellipse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2A1C4A-03F6-9FAE-0EC5-17E25DDD0480}"/>
              </a:ext>
            </a:extLst>
          </p:cNvPr>
          <p:cNvCxnSpPr/>
          <p:nvPr/>
        </p:nvCxnSpPr>
        <p:spPr>
          <a:xfrm flipV="1">
            <a:off x="5090160" y="2375608"/>
            <a:ext cx="1196340" cy="2097332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5970EB-D088-77BC-8810-76CB07FF77E4}"/>
              </a:ext>
            </a:extLst>
          </p:cNvPr>
          <p:cNvCxnSpPr>
            <a:cxnSpLocks/>
          </p:cNvCxnSpPr>
          <p:nvPr/>
        </p:nvCxnSpPr>
        <p:spPr>
          <a:xfrm>
            <a:off x="6263640" y="2390775"/>
            <a:ext cx="1060133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D90EAA-868B-BC28-04C8-F3F2DC178C55}"/>
              </a:ext>
            </a:extLst>
          </p:cNvPr>
          <p:cNvSpPr txBox="1"/>
          <p:nvPr/>
        </p:nvSpPr>
        <p:spPr>
          <a:xfrm>
            <a:off x="7403558" y="2096504"/>
            <a:ext cx="2463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Center point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42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9EB0C-1A43-00C9-37FB-864237296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A35933-5A9A-A1C5-2E60-24A1E25F6A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5DB21C-83B6-A410-30D9-7DB97B53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8" name="Google Shape;867;p33">
            <a:extLst>
              <a:ext uri="{FF2B5EF4-FFF2-40B4-BE49-F238E27FC236}">
                <a16:creationId xmlns:a16="http://schemas.microsoft.com/office/drawing/2014/main" id="{0FA99C40-ABA3-1362-E54C-F37EE30D1A1F}"/>
              </a:ext>
            </a:extLst>
          </p:cNvPr>
          <p:cNvSpPr txBox="1">
            <a:spLocks/>
          </p:cNvSpPr>
          <p:nvPr/>
        </p:nvSpPr>
        <p:spPr>
          <a:xfrm>
            <a:off x="1775460" y="113370"/>
            <a:ext cx="864108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Hedgehog’s Center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F8CD3-85F7-6EFA-1283-B889419A4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558" y="2215523"/>
            <a:ext cx="3912884" cy="404398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8D4F138-3E2D-3189-8DB4-FCC9E6ABAADF}"/>
              </a:ext>
            </a:extLst>
          </p:cNvPr>
          <p:cNvSpPr/>
          <p:nvPr/>
        </p:nvSpPr>
        <p:spPr>
          <a:xfrm>
            <a:off x="5975985" y="4117501"/>
            <a:ext cx="240030" cy="24003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997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6B57E-B981-7824-45E5-CC95DA768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213E6F-C461-2EC2-F509-3098DC5D6E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E04C1B-AE56-2E8C-18B4-DA785603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8" name="Google Shape;867;p33">
            <a:extLst>
              <a:ext uri="{FF2B5EF4-FFF2-40B4-BE49-F238E27FC236}">
                <a16:creationId xmlns:a16="http://schemas.microsoft.com/office/drawing/2014/main" id="{E53C2665-F9D9-032F-CCDD-C1E2CB82E76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Rotate Sprite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21CFA23-D4E8-1258-138A-061A1C129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2042" y="2529617"/>
            <a:ext cx="3084238" cy="3115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0543D-2F93-78EF-B5DB-75DB3B3F0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22" y="2056085"/>
            <a:ext cx="3272790" cy="4062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F7781-53D8-AC24-B013-608AE01E36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2945">
            <a:off x="4231973" y="3606264"/>
            <a:ext cx="1530579" cy="962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2C8DD6-2909-34DB-F360-6016F2FD7A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2945">
            <a:off x="9522575" y="3606264"/>
            <a:ext cx="1530579" cy="96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00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62DA0-BA62-81B7-9706-8CB01292E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74D19C-7236-4A46-8844-CB069E11FC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B53F0D-3F45-BE50-5F0A-323D52B2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041B4F9-018A-4002-4D49-31C0FB6CC65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Change Sprite Size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B1A55-150A-081F-9001-2BC44D3D880A}"/>
              </a:ext>
            </a:extLst>
          </p:cNvPr>
          <p:cNvSpPr txBox="1"/>
          <p:nvPr/>
        </p:nvSpPr>
        <p:spPr>
          <a:xfrm>
            <a:off x="1333500" y="5458371"/>
            <a:ext cx="2186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size: 100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BE0E5B-59E4-15F4-3FF1-6A9C5463A8A6}"/>
              </a:ext>
            </a:extLst>
          </p:cNvPr>
          <p:cNvSpPr txBox="1"/>
          <p:nvPr/>
        </p:nvSpPr>
        <p:spPr>
          <a:xfrm>
            <a:off x="7330440" y="5458371"/>
            <a:ext cx="2186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size: 200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3D2B82-3AAE-9703-3EEB-7C900B339A17}"/>
              </a:ext>
            </a:extLst>
          </p:cNvPr>
          <p:cNvSpPr txBox="1"/>
          <p:nvPr/>
        </p:nvSpPr>
        <p:spPr>
          <a:xfrm>
            <a:off x="1469252" y="2758029"/>
            <a:ext cx="2186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size: 50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775781D-FC09-5AD5-154C-D44B0A4B7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5657" y="1890100"/>
            <a:ext cx="1289056" cy="9006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7698AB9-C316-3C59-27B2-8E5974307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396" y="3802529"/>
            <a:ext cx="2372955" cy="165796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ED0D63D-5F9D-A529-E287-2DBBF0BC2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5882" y="1920356"/>
            <a:ext cx="4729778" cy="330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301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F1467-8545-6527-5BAC-2D58293D5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053B00-72F1-B2F6-7E00-DF5858118B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582744-BCD7-0835-9612-75E78B90F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8" name="Google Shape;867;p33">
            <a:extLst>
              <a:ext uri="{FF2B5EF4-FFF2-40B4-BE49-F238E27FC236}">
                <a16:creationId xmlns:a16="http://schemas.microsoft.com/office/drawing/2014/main" id="{D392DE99-D4B5-34A0-4E26-2FB6DBC5F05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Rotate Sprite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16DE1-C996-87F6-7AD5-8D929AF61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465" y="2553596"/>
            <a:ext cx="3269516" cy="966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8BA38F-BE0B-0533-C0BE-513BAB6D9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465" y="4705798"/>
            <a:ext cx="3269516" cy="9661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691679-85A4-F46D-8476-B5C688C327C8}"/>
              </a:ext>
            </a:extLst>
          </p:cNvPr>
          <p:cNvSpPr txBox="1"/>
          <p:nvPr/>
        </p:nvSpPr>
        <p:spPr>
          <a:xfrm>
            <a:off x="6567955" y="2351782"/>
            <a:ext cx="3163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Turn clockwise /</a:t>
            </a:r>
            <a:b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</a:b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Turn right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1F52C6-9AD2-1217-07D5-114A220808EA}"/>
              </a:ext>
            </a:extLst>
          </p:cNvPr>
          <p:cNvSpPr txBox="1"/>
          <p:nvPr/>
        </p:nvSpPr>
        <p:spPr>
          <a:xfrm>
            <a:off x="6567955" y="4650283"/>
            <a:ext cx="45724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Turn counter clockwise /</a:t>
            </a:r>
            <a:b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</a:b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Turn left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580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10B2C-95D5-5381-61FA-4C97111F7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D79D09-3497-BD1A-DA08-CDAE31FD64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00698C-CBA3-8924-4E88-936F1D0CF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8" name="Google Shape;867;p33">
            <a:extLst>
              <a:ext uri="{FF2B5EF4-FFF2-40B4-BE49-F238E27FC236}">
                <a16:creationId xmlns:a16="http://schemas.microsoft.com/office/drawing/2014/main" id="{8C3DD6CB-A1F4-E4DF-E9C9-A66E5A86A61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Let’s Roll!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1D32A-1936-E0E3-7894-3297ECDCD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893" y="2226471"/>
            <a:ext cx="3535354" cy="3165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44AC9B-828E-CB54-4DD9-54F894E2A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945" y="2188767"/>
            <a:ext cx="2856043" cy="2346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F1C9E1-34AB-49DD-D9DC-5AF8AF7CD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790" y="5213769"/>
            <a:ext cx="3269516" cy="966189"/>
          </a:xfrm>
          <a:prstGeom prst="rect">
            <a:avLst/>
          </a:pr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C6E6BCBE-0846-185B-698D-31099BEC847F}"/>
              </a:ext>
            </a:extLst>
          </p:cNvPr>
          <p:cNvSpPr/>
          <p:nvPr/>
        </p:nvSpPr>
        <p:spPr>
          <a:xfrm rot="1034800">
            <a:off x="2906455" y="3819606"/>
            <a:ext cx="1718295" cy="1903081"/>
          </a:xfrm>
          <a:prstGeom prst="arc">
            <a:avLst/>
          </a:prstGeom>
          <a:noFill/>
          <a:ln w="50800">
            <a:solidFill>
              <a:srgbClr val="C0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50D4820-4597-4444-BEEA-359A5C72EB6F}"/>
              </a:ext>
            </a:extLst>
          </p:cNvPr>
          <p:cNvSpPr/>
          <p:nvPr/>
        </p:nvSpPr>
        <p:spPr>
          <a:xfrm>
            <a:off x="5744084" y="3260240"/>
            <a:ext cx="1454553" cy="888522"/>
          </a:xfrm>
          <a:prstGeom prst="rightArrow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05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3E4C8-609C-75A7-CCCD-A5E001775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3CE2F0-6152-EF15-B45C-AA4FF75640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A0C252-C002-35C9-744C-2465E222C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9951458-9F85-FFF5-27B2-A266582444E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endParaRPr lang="en-US" altLang="zh-CN" sz="8000" spc="300" dirty="0">
              <a:solidFill>
                <a:schemeClr val="accent4">
                  <a:lumMod val="60000"/>
                  <a:lumOff val="40000"/>
                  <a:alpha val="60000"/>
                </a:schemeClr>
              </a:solidFill>
              <a:latin typeface="Amatic SC" panose="020F0502020204030204" pitchFamily="2" charset="-79"/>
              <a:cs typeface="Amatic SC" panose="020F0502020204030204" pitchFamily="2" charset="-79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B3BBE043-1BCE-1CA8-78E0-4464D82DF167}"/>
              </a:ext>
            </a:extLst>
          </p:cNvPr>
          <p:cNvSpPr txBox="1">
            <a:spLocks/>
          </p:cNvSpPr>
          <p:nvPr/>
        </p:nvSpPr>
        <p:spPr>
          <a:xfrm>
            <a:off x="2375000" y="2962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Roll, Not Spin!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ADFA629-8782-F3A1-7858-093091C54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5678" y="2111642"/>
            <a:ext cx="693463" cy="70053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BFE4217-ADBB-425F-BE83-7E2DA0734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00000">
            <a:off x="7039111" y="2244108"/>
            <a:ext cx="693463" cy="70053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E9BB44-0755-6579-A826-ACC9566035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00000">
            <a:off x="7855434" y="2672182"/>
            <a:ext cx="693463" cy="70053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9585221-6DF7-DF04-46E8-F40E06D031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8586105" y="3251953"/>
            <a:ext cx="693463" cy="700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2DECE0-09C5-B356-9DCE-54A8ABEB1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3600000">
            <a:off x="9114550" y="4036823"/>
            <a:ext cx="693463" cy="70053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3D8139E-02B4-8E26-38FA-DDE504C354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4500000">
            <a:off x="9284645" y="4888974"/>
            <a:ext cx="693463" cy="7005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E66A6A-7467-CC26-FED7-8C2AD6AC85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84" y="2545744"/>
            <a:ext cx="3535354" cy="3165475"/>
          </a:xfrm>
          <a:prstGeom prst="rect">
            <a:avLst/>
          </a:pr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7ECFCB2E-2810-BA28-32B1-6B9D3F9BBCE2}"/>
              </a:ext>
            </a:extLst>
          </p:cNvPr>
          <p:cNvSpPr/>
          <p:nvPr/>
        </p:nvSpPr>
        <p:spPr>
          <a:xfrm>
            <a:off x="3421668" y="3078619"/>
            <a:ext cx="5511169" cy="4679155"/>
          </a:xfrm>
          <a:prstGeom prst="arc">
            <a:avLst/>
          </a:prstGeom>
          <a:ln w="508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7A9436-8A23-92F6-C0B8-6A00D9D779E4}"/>
              </a:ext>
            </a:extLst>
          </p:cNvPr>
          <p:cNvSpPr txBox="1"/>
          <p:nvPr/>
        </p:nvSpPr>
        <p:spPr>
          <a:xfrm rot="4986694">
            <a:off x="9480801" y="5611379"/>
            <a:ext cx="1157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…</a:t>
            </a:r>
            <a:endParaRPr lang="zh-CN" altLang="en-US" sz="7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545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669B7-E673-B1CF-06F5-F3A3C6D1A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974F1D-077B-344F-8F1D-FB68E3E3B9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4DC9C-BA3F-4379-CB7A-EA2529610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DC3B510-8AD3-4DBE-5A80-777A60161B4A}"/>
              </a:ext>
            </a:extLst>
          </p:cNvPr>
          <p:cNvSpPr txBox="1">
            <a:spLocks/>
          </p:cNvSpPr>
          <p:nvPr/>
        </p:nvSpPr>
        <p:spPr>
          <a:xfrm>
            <a:off x="1858060" y="174330"/>
            <a:ext cx="847588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Change x/y Coordinates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3108A-DABD-53D3-C0E5-E0BEF635F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379" y="4822820"/>
            <a:ext cx="2594840" cy="965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ABF380-A58A-DBD1-7457-93D122498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379" y="2754468"/>
            <a:ext cx="2594840" cy="9655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6109B5-19A2-0090-BD36-02272411C572}"/>
              </a:ext>
            </a:extLst>
          </p:cNvPr>
          <p:cNvCxnSpPr>
            <a:cxnSpLocks/>
          </p:cNvCxnSpPr>
          <p:nvPr/>
        </p:nvCxnSpPr>
        <p:spPr>
          <a:xfrm>
            <a:off x="6880860" y="3405818"/>
            <a:ext cx="2926080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CE1E7854-A255-C175-E8D8-411E8B28EAF6}"/>
              </a:ext>
            </a:extLst>
          </p:cNvPr>
          <p:cNvSpPr/>
          <p:nvPr/>
        </p:nvSpPr>
        <p:spPr>
          <a:xfrm>
            <a:off x="7490460" y="2731135"/>
            <a:ext cx="1653540" cy="472439"/>
          </a:xfrm>
          <a:prstGeom prst="leftRightArrow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0E36F3-0EAE-A5CF-F275-FA06A1E4DA3C}"/>
              </a:ext>
            </a:extLst>
          </p:cNvPr>
          <p:cNvCxnSpPr>
            <a:cxnSpLocks/>
          </p:cNvCxnSpPr>
          <p:nvPr/>
        </p:nvCxnSpPr>
        <p:spPr>
          <a:xfrm flipV="1">
            <a:off x="8100061" y="4242753"/>
            <a:ext cx="0" cy="2060986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00064F9B-4A6E-6AA5-4984-C7A2C99AFCD3}"/>
              </a:ext>
            </a:extLst>
          </p:cNvPr>
          <p:cNvSpPr/>
          <p:nvPr/>
        </p:nvSpPr>
        <p:spPr>
          <a:xfrm rot="16200000">
            <a:off x="7903311" y="5069362"/>
            <a:ext cx="1653540" cy="472439"/>
          </a:xfrm>
          <a:prstGeom prst="leftRightArrow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4476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69B2E-1028-D009-7794-B8C5A51C6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5F6A39-7B0E-77F8-E03F-98E07B4FC3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5121D-ABDD-2F4D-E079-45A6D788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91274A8B-127E-7A41-392B-47BEFBD56BA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Complete Code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2D5BD-C0D9-191B-834F-665E8041B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8510" y="2584132"/>
            <a:ext cx="2502088" cy="2527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30879A-C63C-64DC-1132-BC54FE160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329" y="1844380"/>
            <a:ext cx="2199162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751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7264-742F-4E7A-921C-C2D5FCCA8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03A15D-54AC-8E89-927B-F30F1C0966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0CCF2-16FF-3235-0053-CA93924C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EEADFD3-AEBC-1ACC-83E1-93F0AF03C62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Bus Leaves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276D2-3B3E-CD03-C3F4-9716D7A3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15" y="2984467"/>
            <a:ext cx="2072585" cy="112334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756147-08F7-382D-869C-9FCF11196689}"/>
              </a:ext>
            </a:extLst>
          </p:cNvPr>
          <p:cNvCxnSpPr>
            <a:cxnSpLocks/>
          </p:cNvCxnSpPr>
          <p:nvPr/>
        </p:nvCxnSpPr>
        <p:spPr>
          <a:xfrm>
            <a:off x="2179320" y="4960298"/>
            <a:ext cx="8305800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47356E-257B-7FED-E096-BC8501EA8EDF}"/>
              </a:ext>
            </a:extLst>
          </p:cNvPr>
          <p:cNvSpPr txBox="1"/>
          <p:nvPr/>
        </p:nvSpPr>
        <p:spPr>
          <a:xfrm>
            <a:off x="5661673" y="5101775"/>
            <a:ext cx="1341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x axis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112D01-4D47-7D74-FBC0-CC9EF7F1CD24}"/>
              </a:ext>
            </a:extLst>
          </p:cNvPr>
          <p:cNvSpPr/>
          <p:nvPr/>
        </p:nvSpPr>
        <p:spPr>
          <a:xfrm>
            <a:off x="2136240" y="4873938"/>
            <a:ext cx="172720" cy="172720"/>
          </a:xfrm>
          <a:prstGeom prst="ellipse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2B81E-C6CB-2148-8222-A12F8E47506D}"/>
              </a:ext>
            </a:extLst>
          </p:cNvPr>
          <p:cNvSpPr/>
          <p:nvPr/>
        </p:nvSpPr>
        <p:spPr>
          <a:xfrm>
            <a:off x="6159499" y="4870313"/>
            <a:ext cx="172720" cy="172720"/>
          </a:xfrm>
          <a:prstGeom prst="ellipse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0F490D-9592-2EAB-F766-4F52833281B5}"/>
              </a:ext>
            </a:extLst>
          </p:cNvPr>
          <p:cNvSpPr/>
          <p:nvPr/>
        </p:nvSpPr>
        <p:spPr>
          <a:xfrm>
            <a:off x="10309759" y="4870313"/>
            <a:ext cx="172720" cy="172720"/>
          </a:xfrm>
          <a:prstGeom prst="ellipse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617DE6-1BA4-F32C-388C-CBEAA7BC4A65}"/>
              </a:ext>
            </a:extLst>
          </p:cNvPr>
          <p:cNvSpPr txBox="1"/>
          <p:nvPr/>
        </p:nvSpPr>
        <p:spPr>
          <a:xfrm>
            <a:off x="1775473" y="4244170"/>
            <a:ext cx="998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-240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3FC1C8-B1C7-35CC-F28F-26F039C25EB2}"/>
              </a:ext>
            </a:extLst>
          </p:cNvPr>
          <p:cNvSpPr txBox="1"/>
          <p:nvPr/>
        </p:nvSpPr>
        <p:spPr>
          <a:xfrm>
            <a:off x="6039487" y="4234047"/>
            <a:ext cx="412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0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0DDEA8-E946-555E-A2D4-C237F035E474}"/>
              </a:ext>
            </a:extLst>
          </p:cNvPr>
          <p:cNvSpPr txBox="1"/>
          <p:nvPr/>
        </p:nvSpPr>
        <p:spPr>
          <a:xfrm>
            <a:off x="9995386" y="4234047"/>
            <a:ext cx="801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240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8890F7-2AC7-B6E1-E1DB-335885037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466" y="2984467"/>
            <a:ext cx="2072585" cy="1123344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BE0895E0-54CF-380B-EF28-9EDB377C4112}"/>
              </a:ext>
            </a:extLst>
          </p:cNvPr>
          <p:cNvSpPr/>
          <p:nvPr/>
        </p:nvSpPr>
        <p:spPr>
          <a:xfrm>
            <a:off x="7376556" y="3429000"/>
            <a:ext cx="1454553" cy="447099"/>
          </a:xfrm>
          <a:prstGeom prst="rightArrow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1855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D3E08-B7C6-A274-E8C1-19E65A337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91DF6B-76AA-D7F4-A110-13E86E3BC6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8C8CB6-7EDE-1C6D-DFFA-7059B390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B268080-ADB8-86D8-5561-9BF11079D8D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Bus Leaves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3A0F4F-AB50-32D6-E1C7-768894B9C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070" y="3452375"/>
            <a:ext cx="4605338" cy="8497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3EFB7E-0F82-6930-3EC0-564D0E8EE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70" y="3508890"/>
            <a:ext cx="2397507" cy="84974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771E4637-D451-D340-589B-D62E3F29D88E}"/>
              </a:ext>
            </a:extLst>
          </p:cNvPr>
          <p:cNvSpPr/>
          <p:nvPr/>
        </p:nvSpPr>
        <p:spPr>
          <a:xfrm>
            <a:off x="4709654" y="3631476"/>
            <a:ext cx="1454553" cy="447099"/>
          </a:xfrm>
          <a:prstGeom prst="rightArrow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ED1F1A-7CAE-2006-1551-6D756094EBB2}"/>
              </a:ext>
            </a:extLst>
          </p:cNvPr>
          <p:cNvSpPr txBox="1"/>
          <p:nvPr/>
        </p:nvSpPr>
        <p:spPr>
          <a:xfrm>
            <a:off x="1864460" y="4731157"/>
            <a:ext cx="2067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Too fast!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C07222-44E3-A55F-A651-5FFF752CAB08}"/>
              </a:ext>
            </a:extLst>
          </p:cNvPr>
          <p:cNvSpPr txBox="1"/>
          <p:nvPr/>
        </p:nvSpPr>
        <p:spPr>
          <a:xfrm>
            <a:off x="7444740" y="4733278"/>
            <a:ext cx="3749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Move more slowly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995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D2AC3-418E-65B3-25C0-C8F95BE07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B85DF2-FF7A-0934-6798-CFDCB0F3B4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273EF2-C19B-BE97-A19E-E76F6786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9C0BA63-5C9D-33F1-1F8C-987E44BD663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Wait Before Leave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F10F7-E8DF-F971-4C84-B0FC3C1D2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662" y="3012279"/>
            <a:ext cx="57816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2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2AF72-FB97-B947-DCDA-5592FC7A1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F8708D-21A8-F6B6-E4E4-BCE9EEDA7C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BCB4A7-E250-2241-7E8E-568653FF1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39DEC641-9551-0355-C354-7B522FEC383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Complete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76777-1061-6661-05D5-6D2BC092E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544" y="2846037"/>
            <a:ext cx="3709535" cy="2010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6FD04F-4CA7-4025-42B4-4C96C5871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22" y="2110740"/>
            <a:ext cx="3875109" cy="399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881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C633A-CA53-5FFB-DA2E-681355312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4B66AEB-84E7-F5A1-818E-46E4BC4DFD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AE760E-F45B-9BEF-7E41-9E6811E91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59BA0A7-D629-5DEB-62E8-0C596197A6E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13540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6C860-5ACF-0659-76F2-2AF55022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CCB664-4248-9B59-8D7C-70D4CD7892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00685D-59F6-DDB2-EEBF-FABA4DCD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1D57637-E0EB-CE94-E30B-181452F13C1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School Bus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2382D-73A0-E98B-79F0-E71A3B95A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44" y="2749534"/>
            <a:ext cx="4419632" cy="2362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643F13-043E-1CCF-8540-58D3C4554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679" y="2824894"/>
            <a:ext cx="4346798" cy="235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123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29E62E-3E0A-1FD3-C734-48831C47E32F}"/>
              </a:ext>
            </a:extLst>
          </p:cNvPr>
          <p:cNvSpPr txBox="1"/>
          <p:nvPr/>
        </p:nvSpPr>
        <p:spPr>
          <a:xfrm>
            <a:off x="1265150" y="2117180"/>
            <a:ext cx="9727970" cy="5348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Have fun with some of the other effects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Try different sprites and backdrops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Say and think differently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Checkout costumes of other sprites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Invent your own way of communication!</a:t>
            </a:r>
            <a:b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</a:b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895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277876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Thank you and see you in the next lesson!</a:t>
            </a:r>
          </a:p>
        </p:txBody>
      </p:sp>
    </p:spTree>
    <p:extLst>
      <p:ext uri="{BB962C8B-B14F-4D97-AF65-F5344CB8AC3E}">
        <p14:creationId xmlns:p14="http://schemas.microsoft.com/office/powerpoint/2010/main" val="39401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0B014-EC54-8CF0-A2D7-5CD616FD3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F49C56-CF30-46D2-B805-40FC04CFFC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8E1757-C3CE-598A-370C-AB18770E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7139CBE-FBFE-1839-2665-2B4B341A1EE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Get in Place!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78445-2EAE-7BA6-C120-7779C122F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102" y="2700746"/>
            <a:ext cx="2047875" cy="134302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749CCF1-77E4-71EE-746C-473A5E317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6799" y="2700747"/>
            <a:ext cx="2152650" cy="134302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AA19FE6-F542-6734-9E61-67966FC17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3498" y="2700746"/>
            <a:ext cx="2152650" cy="134302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9930486-A685-4A38-7E5C-E9CFAC1376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18419" y="2700748"/>
            <a:ext cx="2209800" cy="13430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FAAAE4-AF30-7C80-5E01-6A866B43F6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43" y="4373731"/>
            <a:ext cx="1517016" cy="82222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7F93979-D75D-9021-2D32-A40CBA3657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91315" y="4043773"/>
            <a:ext cx="1517016" cy="126124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F98CD03-8CD3-C62B-780E-DB9F32D08A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01197" y="4320078"/>
            <a:ext cx="1286106" cy="88622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3F3319D-A8FC-2CA7-8D23-9E33DE58116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21326" y="4252582"/>
            <a:ext cx="1523595" cy="106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79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7B89A-33A9-EE39-B2B0-A37442412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CD4405-381F-8B58-A419-BF12535634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81C906-C580-02C1-4DEF-42A68E5F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747704B-C470-042D-2985-BC2EB0F6268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Bear Walks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9291C2-83C2-398E-231F-F11A89A9D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39" y="2676821"/>
            <a:ext cx="4063922" cy="283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69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DE0A0-CA1E-823F-5C83-476A8D5B0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F962F9-0CBF-655A-2C91-0472016333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550C9B-B0C8-F493-AF94-657AC3545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FE90537-4A8A-5BE8-4F21-B69BA31A044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Not Facing the Bus!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E3F251-CFE4-3D8B-BDFA-FC8AB2FBA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14" y="2888626"/>
            <a:ext cx="4346798" cy="235597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0158139-B01C-BD2B-2444-582E5AC10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6384" y="3394451"/>
            <a:ext cx="2541129" cy="177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23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2910</TotalTime>
  <Words>392</Words>
  <Application>Microsoft Office PowerPoint</Application>
  <PresentationFormat>Widescreen</PresentationFormat>
  <Paragraphs>180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等线</vt:lpstr>
      <vt:lpstr>等线 Light</vt:lpstr>
      <vt:lpstr>Amatic SC</vt:lpstr>
      <vt:lpstr>Arial</vt:lpstr>
      <vt:lpstr>Bradley Hand ITC</vt:lpstr>
      <vt:lpstr>High Tower Text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Guo</dc:creator>
  <cp:lastModifiedBy>Jing Guo</cp:lastModifiedBy>
  <cp:revision>288</cp:revision>
  <dcterms:created xsi:type="dcterms:W3CDTF">2024-03-25T08:29:58Z</dcterms:created>
  <dcterms:modified xsi:type="dcterms:W3CDTF">2024-11-21T09:44:40Z</dcterms:modified>
</cp:coreProperties>
</file>